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05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62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3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6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3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6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35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20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4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E6209-410D-4B76-8CA3-B2121E230373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A1D9-9A93-44F2-9408-E762FDC4B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7870E7-99C8-49C4-8DA5-6AFB9DAD5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58" y="121614"/>
            <a:ext cx="11745884" cy="661477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b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枚目</a:t>
            </a:r>
          </a:p>
        </p:txBody>
      </p:sp>
    </p:spTree>
    <p:extLst>
      <p:ext uri="{BB962C8B-B14F-4D97-AF65-F5344CB8AC3E}">
        <p14:creationId xmlns:p14="http://schemas.microsoft.com/office/powerpoint/2010/main" val="367396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950ECD74-E98A-4FBD-AC85-07C6E8034032}"/>
              </a:ext>
            </a:extLst>
          </p:cNvPr>
          <p:cNvSpPr txBox="1">
            <a:spLocks/>
          </p:cNvSpPr>
          <p:nvPr/>
        </p:nvSpPr>
        <p:spPr>
          <a:xfrm>
            <a:off x="223058" y="121614"/>
            <a:ext cx="11745884" cy="6614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b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枚目</a:t>
            </a:r>
          </a:p>
        </p:txBody>
      </p:sp>
    </p:spTree>
    <p:extLst>
      <p:ext uri="{BB962C8B-B14F-4D97-AF65-F5344CB8AC3E}">
        <p14:creationId xmlns:p14="http://schemas.microsoft.com/office/powerpoint/2010/main" val="312107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C6D391FA-A2AC-4EC8-98E5-6479BC7A923D}"/>
              </a:ext>
            </a:extLst>
          </p:cNvPr>
          <p:cNvSpPr txBox="1">
            <a:spLocks/>
          </p:cNvSpPr>
          <p:nvPr/>
        </p:nvSpPr>
        <p:spPr>
          <a:xfrm>
            <a:off x="223058" y="121614"/>
            <a:ext cx="11745884" cy="6614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b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枚目</a:t>
            </a:r>
          </a:p>
        </p:txBody>
      </p:sp>
    </p:spTree>
    <p:extLst>
      <p:ext uri="{BB962C8B-B14F-4D97-AF65-F5344CB8AC3E}">
        <p14:creationId xmlns:p14="http://schemas.microsoft.com/office/powerpoint/2010/main" val="115839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3425080-35E0-466A-BFD9-10D0E96DC545}"/>
              </a:ext>
            </a:extLst>
          </p:cNvPr>
          <p:cNvSpPr txBox="1">
            <a:spLocks/>
          </p:cNvSpPr>
          <p:nvPr/>
        </p:nvSpPr>
        <p:spPr>
          <a:xfrm>
            <a:off x="223058" y="121614"/>
            <a:ext cx="11745884" cy="6614771"/>
          </a:xfrm>
          <a:prstGeom prst="rect">
            <a:avLst/>
          </a:prstGeom>
          <a:solidFill>
            <a:srgbClr val="FFE1FF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b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枚目</a:t>
            </a:r>
          </a:p>
        </p:txBody>
      </p:sp>
    </p:spTree>
    <p:extLst>
      <p:ext uri="{BB962C8B-B14F-4D97-AF65-F5344CB8AC3E}">
        <p14:creationId xmlns:p14="http://schemas.microsoft.com/office/powerpoint/2010/main" val="326578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スライド 1枚目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1枚目</dc:title>
  <dc:creator>OWNER</dc:creator>
  <cp:lastModifiedBy>OWNER</cp:lastModifiedBy>
  <cp:revision>3</cp:revision>
  <dcterms:created xsi:type="dcterms:W3CDTF">2021-10-15T06:14:40Z</dcterms:created>
  <dcterms:modified xsi:type="dcterms:W3CDTF">2021-10-15T06:34:31Z</dcterms:modified>
</cp:coreProperties>
</file>